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</p:sldIdLst>
  <p:sldSz cx="9144000" cy="5143500" type="screen16x9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Raleway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E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3"/>
    <p:restoredTop sz="94714"/>
  </p:normalViewPr>
  <p:slideViewPr>
    <p:cSldViewPr snapToGrid="0">
      <p:cViewPr varScale="1">
        <p:scale>
          <a:sx n="264" d="100"/>
          <a:sy n="264" d="100"/>
        </p:scale>
        <p:origin x="43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hyperlink" Target="https://informatika-97440.web.app/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711646" y="1408894"/>
            <a:ext cx="6331500" cy="177137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sz="5400" dirty="0">
                <a:solidFill>
                  <a:schemeClr val="bg1"/>
                </a:solidFill>
              </a:rPr>
              <a:t>Informatika</a:t>
            </a:r>
            <a:br>
              <a:rPr lang="sl-SI" sz="5400" dirty="0">
                <a:solidFill>
                  <a:schemeClr val="bg1"/>
                </a:solidFill>
              </a:rPr>
            </a:br>
            <a:r>
              <a:rPr lang="sl-SI" sz="5400" dirty="0">
                <a:solidFill>
                  <a:schemeClr val="bg1"/>
                </a:solidFill>
              </a:rPr>
              <a:t>SmartWatt</a:t>
            </a:r>
            <a:endParaRPr sz="5400" dirty="0">
              <a:solidFill>
                <a:schemeClr val="bg1"/>
              </a:solidFill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l-SI" dirty="0">
                <a:solidFill>
                  <a:schemeClr val="bg1"/>
                </a:solidFill>
              </a:rPr>
              <a:t>Matija Krsnik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sl-SI" dirty="0">
                <a:solidFill>
                  <a:schemeClr val="bg1"/>
                </a:solidFill>
              </a:rPr>
              <a:t>Miha Prah</a:t>
            </a:r>
            <a:r>
              <a:rPr lang="en" dirty="0">
                <a:solidFill>
                  <a:schemeClr val="bg1"/>
                </a:solidFill>
              </a:rPr>
              <a:t>, </a:t>
            </a:r>
            <a:r>
              <a:rPr lang="sl-SI" dirty="0">
                <a:solidFill>
                  <a:schemeClr val="bg1"/>
                </a:solidFill>
              </a:rPr>
              <a:t>Anže Golob</a:t>
            </a:r>
            <a:r>
              <a:rPr lang="en" dirty="0">
                <a:solidFill>
                  <a:schemeClr val="bg1"/>
                </a:solidFill>
              </a:rPr>
              <a:t> • 09. 06. 2023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logo, symbol, graphics, clipart&#10;&#10;Description automatically generated">
            <a:extLst>
              <a:ext uri="{FF2B5EF4-FFF2-40B4-BE49-F238E27FC236}">
                <a16:creationId xmlns:a16="http://schemas.microsoft.com/office/drawing/2014/main" id="{3451EB53-FBFC-65F1-821B-10C1EBBA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28" y="1408893"/>
            <a:ext cx="1771377" cy="177137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613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97D6-6033-6C02-B931-7C9F159B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>
                <a:solidFill>
                  <a:schemeClr val="bg1"/>
                </a:solidFill>
              </a:rPr>
              <a:t>Spletna rešitev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5D4308-67CF-4D75-F77B-8DF3D2F62BDC}"/>
              </a:ext>
            </a:extLst>
          </p:cNvPr>
          <p:cNvSpPr txBox="1"/>
          <p:nvPr/>
        </p:nvSpPr>
        <p:spPr>
          <a:xfrm>
            <a:off x="2853267" y="2524718"/>
            <a:ext cx="2879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https://informatika-97440.web.app</a:t>
            </a:r>
            <a:endParaRPr lang="en-S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59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97D6-6033-6C02-B931-7C9F159B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>
                <a:solidFill>
                  <a:schemeClr val="bg1"/>
                </a:solidFill>
              </a:rPr>
              <a:t>Sprememba odčitavnja elektične energije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539A2-E47D-2A2D-5139-EFFFA1FEC246}"/>
              </a:ext>
            </a:extLst>
          </p:cNvPr>
          <p:cNvSpPr txBox="1"/>
          <p:nvPr/>
        </p:nvSpPr>
        <p:spPr>
          <a:xfrm>
            <a:off x="488279" y="1221074"/>
            <a:ext cx="7981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Iz visoke in manjše tarife na 15 min odčitavanja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I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Razdelitev na dve sezoni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I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Poraba v različnih časovnih blokih</a:t>
            </a:r>
          </a:p>
        </p:txBody>
      </p:sp>
    </p:spTree>
    <p:extLst>
      <p:ext uri="{BB962C8B-B14F-4D97-AF65-F5344CB8AC3E}">
        <p14:creationId xmlns:p14="http://schemas.microsoft.com/office/powerpoint/2010/main" val="259830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97D6-6033-6C02-B931-7C9F159B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>
                <a:solidFill>
                  <a:schemeClr val="bg1"/>
                </a:solidFill>
              </a:rPr>
              <a:t>Obdelava podatkov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539A2-E47D-2A2D-5139-EFFFA1FEC246}"/>
              </a:ext>
            </a:extLst>
          </p:cNvPr>
          <p:cNvSpPr txBox="1"/>
          <p:nvPr/>
        </p:nvSpPr>
        <p:spPr>
          <a:xfrm>
            <a:off x="488279" y="1221074"/>
            <a:ext cx="79819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Mesečno okoli 2,7 milijarde podatkov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I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Obdelava 500.000 podatkov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I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Preverjanje, nadomeščanje in popravljanje</a:t>
            </a:r>
          </a:p>
        </p:txBody>
      </p:sp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9C3ED08-7163-82F2-5275-5D1D0613A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32" y="2892476"/>
            <a:ext cx="7050506" cy="212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9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3E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97D6-6033-6C02-B931-7C9F159B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>
                <a:solidFill>
                  <a:schemeClr val="bg1"/>
                </a:solidFill>
              </a:rPr>
              <a:t>Uporabljene tehnologije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3539A2-E47D-2A2D-5139-EFFFA1FEC246}"/>
              </a:ext>
            </a:extLst>
          </p:cNvPr>
          <p:cNvSpPr txBox="1"/>
          <p:nvPr/>
        </p:nvSpPr>
        <p:spPr>
          <a:xfrm>
            <a:off x="488279" y="1221074"/>
            <a:ext cx="79819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Backend (Springboot Java)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I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Podatkovna baza (PostgreSQL)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I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Frontend (Vite Typescript)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SI" sz="20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I" sz="2000" dirty="0">
                <a:solidFill>
                  <a:schemeClr val="bg1"/>
                </a:solidFill>
              </a:rPr>
              <a:t>Gostovanja (Railway, Firebse)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2C66038-9B05-3B32-97DE-F957F1D06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554" y="2423693"/>
            <a:ext cx="659663" cy="651068"/>
          </a:xfrm>
          <a:prstGeom prst="rect">
            <a:avLst/>
          </a:prstGeom>
        </p:spPr>
      </p:pic>
      <p:pic>
        <p:nvPicPr>
          <p:cNvPr id="10" name="Picture 9" descr="A blue square with white letters&#10;&#10;Description automatically generated with medium confidence">
            <a:extLst>
              <a:ext uri="{FF2B5EF4-FFF2-40B4-BE49-F238E27FC236}">
                <a16:creationId xmlns:a16="http://schemas.microsoft.com/office/drawing/2014/main" id="{106EAADC-D696-A2C1-CDDC-F3E5FF40E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664" y="2534383"/>
            <a:ext cx="596031" cy="596031"/>
          </a:xfrm>
          <a:prstGeom prst="rect">
            <a:avLst/>
          </a:prstGeom>
        </p:spPr>
      </p:pic>
      <p:pic>
        <p:nvPicPr>
          <p:cNvPr id="13" name="Picture 12" descr="A blue elephant with white outline&#10;&#10;Description automatically generated with low confidence">
            <a:extLst>
              <a:ext uri="{FF2B5EF4-FFF2-40B4-BE49-F238E27FC236}">
                <a16:creationId xmlns:a16="http://schemas.microsoft.com/office/drawing/2014/main" id="{018347CD-0400-A1F9-EE6E-196E31666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174" y="1719848"/>
            <a:ext cx="829534" cy="855444"/>
          </a:xfrm>
          <a:prstGeom prst="rect">
            <a:avLst/>
          </a:prstGeom>
        </p:spPr>
      </p:pic>
      <p:pic>
        <p:nvPicPr>
          <p:cNvPr id="15" name="Picture 14" descr="A green text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DD46B52-BFF9-14A4-BEDB-59314D3037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5431" y="1164726"/>
            <a:ext cx="1866749" cy="480688"/>
          </a:xfrm>
          <a:prstGeom prst="rect">
            <a:avLst/>
          </a:prstGeom>
        </p:spPr>
      </p:pic>
      <p:pic>
        <p:nvPicPr>
          <p:cNvPr id="17" name="Picture 16" descr="A picture containing graphics, font, poster, logo&#10;&#10;Description automatically generated">
            <a:extLst>
              <a:ext uri="{FF2B5EF4-FFF2-40B4-BE49-F238E27FC236}">
                <a16:creationId xmlns:a16="http://schemas.microsoft.com/office/drawing/2014/main" id="{B20E1346-492B-E5E6-801B-A2419E45D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3328" y="983053"/>
            <a:ext cx="430525" cy="78732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63C7E018-9000-6B33-4565-5021C28BE1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8780" y="3524191"/>
            <a:ext cx="1355957" cy="1355957"/>
          </a:xfrm>
          <a:prstGeom prst="rect">
            <a:avLst/>
          </a:prstGeom>
        </p:spPr>
      </p:pic>
      <p:pic>
        <p:nvPicPr>
          <p:cNvPr id="26" name="Picture 25" descr="A yellow folded paper on a black background&#10;&#10;Description automatically generated with medium confidence">
            <a:hlinkClick r:id="rId10"/>
            <a:extLst>
              <a:ext uri="{FF2B5EF4-FFF2-40B4-BE49-F238E27FC236}">
                <a16:creationId xmlns:a16="http://schemas.microsoft.com/office/drawing/2014/main" id="{1949C281-104E-2C09-C66D-19F19CE872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1904" y="3347687"/>
            <a:ext cx="2197335" cy="16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4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14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699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5440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2686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930817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</TotalTime>
  <Words>86</Words>
  <Application>Microsoft Macintosh PowerPoint</Application>
  <PresentationFormat>On-screen Show (16:9)</PresentationFormat>
  <Paragraphs>24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Lato</vt:lpstr>
      <vt:lpstr>Raleway</vt:lpstr>
      <vt:lpstr>Swiss</vt:lpstr>
      <vt:lpstr>Informatika SmartWatt</vt:lpstr>
      <vt:lpstr>Sprememba odčitavnja elektične energije</vt:lpstr>
      <vt:lpstr>Obdelava podatkov</vt:lpstr>
      <vt:lpstr>Uporabljene tehnologije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Spletna rešitev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Informatika</dc:title>
  <cp:lastModifiedBy>Miha Prah</cp:lastModifiedBy>
  <cp:revision>6</cp:revision>
  <dcterms:modified xsi:type="dcterms:W3CDTF">2023-06-07T09:21:11Z</dcterms:modified>
</cp:coreProperties>
</file>